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2" r:id="rId5"/>
    <p:sldMasterId id="2147483673" r:id="rId6"/>
  </p:sldMasterIdLst>
  <p:notesMasterIdLst>
    <p:notesMasterId r:id="rId7"/>
  </p:notesMasterIdLst>
  <p:sldIdLst>
    <p:sldId id="256" r:id="rId8"/>
    <p:sldId id="257" r:id="rId9"/>
    <p:sldId id="258" r:id="rId10"/>
  </p:sldIdLst>
  <p:sldSz cy="5143500" cx="9144000"/>
  <p:notesSz cx="6858000" cy="9144000"/>
  <p:embeddedFontLst>
    <p:embeddedFont>
      <p:font typeface="Halant SemiBold"/>
      <p:regular r:id="rId11"/>
      <p:bold r:id="rId12"/>
    </p:embeddedFont>
    <p:embeddedFont>
      <p:font typeface="Inter SemiBold"/>
      <p:regular r:id="rId13"/>
      <p:bold r:id="rId14"/>
      <p:italic r:id="rId15"/>
      <p:boldItalic r:id="rId16"/>
    </p:embeddedFont>
    <p:embeddedFont>
      <p:font typeface="Inter"/>
      <p:regular r:id="rId17"/>
      <p:bold r:id="rId18"/>
      <p:italic r:id="rId19"/>
      <p:boldItalic r:id="rId20"/>
    </p:embeddedFont>
    <p:embeddedFont>
      <p:font typeface="Plus Jakarta Sans"/>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E65E632-9CC0-4292-8F05-4A6A977293C8}">
  <a:tblStyle styleId="{0E65E632-9CC0-4292-8F05-4A6A977293C8}"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CB56853-1AFA-4130-9D2B-7A32D8E624BE}"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font" Target="fonts/HalantSemiBold-regular.fntdata"/><Relationship Id="rId22" Type="http://schemas.openxmlformats.org/officeDocument/2006/relationships/font" Target="fonts/PlusJakartaSans-bold.fntdata"/><Relationship Id="rId10" Type="http://schemas.openxmlformats.org/officeDocument/2006/relationships/slide" Target="slides/slide3.xml"/><Relationship Id="rId21" Type="http://schemas.openxmlformats.org/officeDocument/2006/relationships/font" Target="fonts/PlusJakartaSans-regular.fntdata"/><Relationship Id="rId13" Type="http://schemas.openxmlformats.org/officeDocument/2006/relationships/font" Target="fonts/InterSemiBold-regular.fntdata"/><Relationship Id="rId24" Type="http://schemas.openxmlformats.org/officeDocument/2006/relationships/font" Target="fonts/PlusJakartaSans-boldItalic.fntdata"/><Relationship Id="rId12" Type="http://schemas.openxmlformats.org/officeDocument/2006/relationships/font" Target="fonts/HalantSemiBold-bold.fntdata"/><Relationship Id="rId23" Type="http://schemas.openxmlformats.org/officeDocument/2006/relationships/font" Target="fonts/PlusJakartaSans-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SemiBold-italic.fntdata"/><Relationship Id="rId14" Type="http://schemas.openxmlformats.org/officeDocument/2006/relationships/font" Target="fonts/InterSemiBold-bold.fntdata"/><Relationship Id="rId17" Type="http://schemas.openxmlformats.org/officeDocument/2006/relationships/font" Target="fonts/Inter-regular.fntdata"/><Relationship Id="rId16" Type="http://schemas.openxmlformats.org/officeDocument/2006/relationships/font" Target="fonts/InterSemiBold-boldItalic.fntdata"/><Relationship Id="rId5" Type="http://schemas.openxmlformats.org/officeDocument/2006/relationships/slideMaster" Target="slideMasters/slideMaster1.xml"/><Relationship Id="rId19" Type="http://schemas.openxmlformats.org/officeDocument/2006/relationships/font" Target="fonts/Inter-italic.fntdata"/><Relationship Id="rId6" Type="http://schemas.openxmlformats.org/officeDocument/2006/relationships/slideMaster" Target="slideMasters/slideMaster2.xml"/><Relationship Id="rId18" Type="http://schemas.openxmlformats.org/officeDocument/2006/relationships/font" Target="fonts/Inter-bold.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28164513a9f_0_33: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28164513a9f_0_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5e1af56c98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g35e1af56c98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64ee407b5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64ee407b5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9" name="Shape 69"/>
        <p:cNvGrpSpPr/>
        <p:nvPr/>
      </p:nvGrpSpPr>
      <p:grpSpPr>
        <a:xfrm>
          <a:off x="0" y="0"/>
          <a:ext cx="0" cy="0"/>
          <a:chOff x="0" y="0"/>
          <a:chExt cx="0" cy="0"/>
        </a:xfrm>
      </p:grpSpPr>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3" name="Shape 73"/>
        <p:cNvGrpSpPr/>
        <p:nvPr/>
      </p:nvGrpSpPr>
      <p:grpSpPr>
        <a:xfrm>
          <a:off x="0" y="0"/>
          <a:ext cx="0" cy="0"/>
          <a:chOff x="0" y="0"/>
          <a:chExt cx="0" cy="0"/>
        </a:xfrm>
      </p:grpSpPr>
      <p:sp>
        <p:nvSpPr>
          <p:cNvPr id="74" name="Google Shape;74;p17"/>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9" name="Shape 79"/>
        <p:cNvGrpSpPr/>
        <p:nvPr/>
      </p:nvGrpSpPr>
      <p:grpSpPr>
        <a:xfrm>
          <a:off x="0" y="0"/>
          <a:ext cx="0" cy="0"/>
          <a:chOff x="0" y="0"/>
          <a:chExt cx="0" cy="0"/>
        </a:xfrm>
      </p:grpSpPr>
      <p:sp>
        <p:nvSpPr>
          <p:cNvPr id="80" name="Google Shape;80;p18"/>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5" name="Shape 85"/>
        <p:cNvGrpSpPr/>
        <p:nvPr/>
      </p:nvGrpSpPr>
      <p:grpSpPr>
        <a:xfrm>
          <a:off x="0" y="0"/>
          <a:ext cx="0" cy="0"/>
          <a:chOff x="0" y="0"/>
          <a:chExt cx="0" cy="0"/>
        </a:xfrm>
      </p:grpSpPr>
      <p:sp>
        <p:nvSpPr>
          <p:cNvPr id="86" name="Google Shape;86;p19"/>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8" name="Google Shape;88;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1" name="Shape 91"/>
        <p:cNvGrpSpPr/>
        <p:nvPr/>
      </p:nvGrpSpPr>
      <p:grpSpPr>
        <a:xfrm>
          <a:off x="0" y="0"/>
          <a:ext cx="0" cy="0"/>
          <a:chOff x="0" y="0"/>
          <a:chExt cx="0" cy="0"/>
        </a:xfrm>
      </p:grpSpPr>
      <p:sp>
        <p:nvSpPr>
          <p:cNvPr id="92" name="Google Shape;92;p20"/>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3" name="Google Shape;93;p20"/>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Google Shape;94;p20"/>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5" name="Google Shape;95;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7" name="Google Shape;97;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8" name="Shape 98"/>
        <p:cNvGrpSpPr/>
        <p:nvPr/>
      </p:nvGrpSpPr>
      <p:grpSpPr>
        <a:xfrm>
          <a:off x="0" y="0"/>
          <a:ext cx="0" cy="0"/>
          <a:chOff x="0" y="0"/>
          <a:chExt cx="0" cy="0"/>
        </a:xfrm>
      </p:grpSpPr>
      <p:sp>
        <p:nvSpPr>
          <p:cNvPr id="99" name="Google Shape;99;p21"/>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0" name="Google Shape;100;p21"/>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1" name="Google Shape;101;p21"/>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2" name="Google Shape;102;p21"/>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3" name="Google Shape;103;p21"/>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6" name="Google Shape;106;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7" name="Shape 107"/>
        <p:cNvGrpSpPr/>
        <p:nvPr/>
      </p:nvGrpSpPr>
      <p:grpSpPr>
        <a:xfrm>
          <a:off x="0" y="0"/>
          <a:ext cx="0" cy="0"/>
          <a:chOff x="0" y="0"/>
          <a:chExt cx="0" cy="0"/>
        </a:xfrm>
      </p:grpSpPr>
      <p:sp>
        <p:nvSpPr>
          <p:cNvPr id="108" name="Google Shape;108;p22"/>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9" name="Google Shape;109;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0" name="Google Shape;110;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2" name="Shape 112"/>
        <p:cNvGrpSpPr/>
        <p:nvPr/>
      </p:nvGrpSpPr>
      <p:grpSpPr>
        <a:xfrm>
          <a:off x="0" y="0"/>
          <a:ext cx="0" cy="0"/>
          <a:chOff x="0" y="0"/>
          <a:chExt cx="0" cy="0"/>
        </a:xfrm>
      </p:grpSpPr>
      <p:sp>
        <p:nvSpPr>
          <p:cNvPr id="113" name="Google Shape;113;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4" name="Google Shape;114;p2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15" name="Google Shape;115;p2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6" name="Google Shape;116;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Google Shape;117;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9" name="Shape 119"/>
        <p:cNvGrpSpPr/>
        <p:nvPr/>
      </p:nvGrpSpPr>
      <p:grpSpPr>
        <a:xfrm>
          <a:off x="0" y="0"/>
          <a:ext cx="0" cy="0"/>
          <a:chOff x="0" y="0"/>
          <a:chExt cx="0" cy="0"/>
        </a:xfrm>
      </p:grpSpPr>
      <p:sp>
        <p:nvSpPr>
          <p:cNvPr id="120" name="Google Shape;120;p2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1" name="Google Shape;121;p24"/>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2" name="Google Shape;122;p24"/>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2" name="Shape 132"/>
        <p:cNvGrpSpPr/>
        <p:nvPr/>
      </p:nvGrpSpPr>
      <p:grpSpPr>
        <a:xfrm>
          <a:off x="0" y="0"/>
          <a:ext cx="0" cy="0"/>
          <a:chOff x="0" y="0"/>
          <a:chExt cx="0" cy="0"/>
        </a:xfrm>
      </p:grpSpPr>
      <p:sp>
        <p:nvSpPr>
          <p:cNvPr id="133" name="Google Shape;133;p26"/>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4" name="Google Shape;134;p26"/>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5" name="Google Shape;135;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Google Shape;136;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Google Shape;137;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0" Type="http://schemas.openxmlformats.org/officeDocument/2006/relationships/slideLayout" Target="../slideLayouts/slideLayout23.xml"/><Relationship Id="rId12" Type="http://schemas.openxmlformats.org/officeDocument/2006/relationships/theme" Target="../theme/theme1.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9" Type="http://schemas.openxmlformats.org/officeDocument/2006/relationships/slideLayout" Target="../slideLayouts/slideLayout22.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7"/>
          <p:cNvGraphicFramePr/>
          <p:nvPr/>
        </p:nvGraphicFramePr>
        <p:xfrm>
          <a:off x="0" y="0"/>
          <a:ext cx="3000000" cy="3000000"/>
        </p:xfrm>
        <a:graphic>
          <a:graphicData uri="http://schemas.openxmlformats.org/drawingml/2006/table">
            <a:tbl>
              <a:tblPr bandRow="1" firstRow="1">
                <a:noFill/>
                <a:tableStyleId>{0E65E632-9CC0-4292-8F05-4A6A977293C8}</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Clr>
                          <a:schemeClr val="dk1"/>
                        </a:buClr>
                        <a:buFont typeface="Arial"/>
                        <a:buNone/>
                      </a:pPr>
                      <a:r>
                        <a:t/>
                      </a:r>
                      <a:endParaRPr>
                        <a:latin typeface="Inter"/>
                        <a:ea typeface="Inter"/>
                        <a:cs typeface="Inter"/>
                        <a:sym typeface="Inter"/>
                      </a:endParaRPr>
                    </a:p>
                    <a:p>
                      <a:pPr indent="0" lvl="0" marL="457200" rtl="0" algn="r">
                        <a:spcBef>
                          <a:spcPts val="0"/>
                        </a:spcBef>
                        <a:spcAft>
                          <a:spcPts val="0"/>
                        </a:spcAft>
                        <a:buNone/>
                      </a:pPr>
                      <a:r>
                        <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43" name="Google Shape;143;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4" name="Google Shape;144;p27"/>
          <p:cNvSpPr txBox="1"/>
          <p:nvPr/>
        </p:nvSpPr>
        <p:spPr>
          <a:xfrm>
            <a:off x="132405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graphicFrame>
        <p:nvGraphicFramePr>
          <p:cNvPr id="149" name="Google Shape;149;p28"/>
          <p:cNvGraphicFramePr/>
          <p:nvPr/>
        </p:nvGraphicFramePr>
        <p:xfrm>
          <a:off x="0" y="0"/>
          <a:ext cx="3000000" cy="3000000"/>
        </p:xfrm>
        <a:graphic>
          <a:graphicData uri="http://schemas.openxmlformats.org/drawingml/2006/table">
            <a:tbl>
              <a:tblPr bandRow="1" firstRow="1">
                <a:noFill/>
                <a:tableStyleId>{0E65E632-9CC0-4292-8F05-4A6A977293C8}</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pertaining or limiting to a particular region or locality</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Clr>
                          <a:schemeClr val="dk1"/>
                        </a:buClr>
                        <a:buFont typeface="Arial"/>
                        <a:buNone/>
                      </a:pPr>
                      <a:r>
                        <a:rPr lang="en">
                          <a:latin typeface="Inter"/>
                          <a:ea typeface="Inter"/>
                          <a:cs typeface="Inter"/>
                          <a:sym typeface="Inter"/>
                        </a:rPr>
                        <a:t>“Sectional tensions over slavery began as soon as the United States came into existence in the 1770s and 1780s. These tensions sharpened, as Northern states became industrialized, free territory, leaving Southern states as an agrarian land of bondage.”</a:t>
                      </a:r>
                      <a:endParaRPr>
                        <a:latin typeface="Inter"/>
                        <a:ea typeface="Inter"/>
                        <a:cs typeface="Inter"/>
                        <a:sym typeface="Inter"/>
                      </a:endParaRPr>
                    </a:p>
                    <a:p>
                      <a:pPr indent="-317500" lvl="0" marL="457200" rtl="0" algn="r">
                        <a:spcBef>
                          <a:spcPts val="0"/>
                        </a:spcBef>
                        <a:spcAft>
                          <a:spcPts val="0"/>
                        </a:spcAft>
                        <a:buSzPts val="1400"/>
                        <a:buFont typeface="Inter"/>
                        <a:buChar char="-"/>
                      </a:pPr>
                      <a:r>
                        <a:rPr lang="en">
                          <a:latin typeface="Inter"/>
                          <a:ea typeface="Inter"/>
                          <a:cs typeface="Inter"/>
                          <a:sym typeface="Inter"/>
                        </a:rPr>
                        <a:t>Nell Irvin Painter, </a:t>
                      </a:r>
                      <a:r>
                        <a:rPr i="1" lang="en">
                          <a:latin typeface="Inter"/>
                          <a:ea typeface="Inter"/>
                          <a:cs typeface="Inter"/>
                          <a:sym typeface="Inter"/>
                        </a:rPr>
                        <a:t>Creating Black Americans: African-American History and Its Meanings, 1619 to the Present</a:t>
                      </a:r>
                      <a:r>
                        <a:rPr lang="en">
                          <a:latin typeface="Inter"/>
                          <a:ea typeface="Inter"/>
                          <a:cs typeface="Inter"/>
                          <a:sym typeface="Inter"/>
                        </a:rPr>
                        <a:t>, 2006.</a:t>
                      </a:r>
                      <a:endParaRPr>
                        <a:latin typeface="Inter"/>
                        <a:ea typeface="Inter"/>
                        <a:cs typeface="Inter"/>
                        <a:sym typeface="Inter"/>
                      </a:endParaRPr>
                    </a:p>
                    <a:p>
                      <a:pPr indent="0" lvl="0" marL="457200" rtl="0" algn="r">
                        <a:spcBef>
                          <a:spcPts val="0"/>
                        </a:spcBef>
                        <a:spcAft>
                          <a:spcPts val="0"/>
                        </a:spcAft>
                        <a:buNone/>
                      </a:pPr>
                      <a:r>
                        <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150" name="Google Shape;150;p28"/>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Sectional</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1" name="Google Shape;151;p28"/>
          <p:cNvSpPr txBox="1"/>
          <p:nvPr/>
        </p:nvSpPr>
        <p:spPr>
          <a:xfrm>
            <a:off x="132405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graphicFrame>
        <p:nvGraphicFramePr>
          <p:cNvPr id="156" name="Google Shape;156;p29"/>
          <p:cNvGraphicFramePr/>
          <p:nvPr/>
        </p:nvGraphicFramePr>
        <p:xfrm>
          <a:off x="458125" y="189950"/>
          <a:ext cx="3000000" cy="3000000"/>
        </p:xfrm>
        <a:graphic>
          <a:graphicData uri="http://schemas.openxmlformats.org/drawingml/2006/table">
            <a:tbl>
              <a:tblPr>
                <a:noFill/>
                <a:tableStyleId>{DCB56853-1AFA-4130-9D2B-7A32D8E624BE}</a:tableStyleId>
              </a:tblPr>
              <a:tblGrid>
                <a:gridCol w="2180350"/>
              </a:tblGrid>
              <a:tr h="674425">
                <a:tc>
                  <a:txBody>
                    <a:bodyPr/>
                    <a:lstStyle/>
                    <a:p>
                      <a:pPr indent="0" lvl="0" marL="0" rtl="0" algn="ctr">
                        <a:spcBef>
                          <a:spcPts val="0"/>
                        </a:spcBef>
                        <a:spcAft>
                          <a:spcPts val="0"/>
                        </a:spcAft>
                        <a:buNone/>
                      </a:pPr>
                      <a:r>
                        <a:rPr lang="en" sz="3200">
                          <a:solidFill>
                            <a:schemeClr val="dk1"/>
                          </a:solidFill>
                          <a:latin typeface="Halant SemiBold"/>
                          <a:ea typeface="Halant SemiBold"/>
                          <a:cs typeface="Halant SemiBold"/>
                          <a:sym typeface="Halant SemiBold"/>
                        </a:rPr>
                        <a:t>Give One</a:t>
                      </a:r>
                      <a:endParaRPr>
                        <a:latin typeface="Halant SemiBold"/>
                        <a:ea typeface="Halant SemiBold"/>
                        <a:cs typeface="Halant SemiBold"/>
                        <a:sym typeface="Halant SemiBold"/>
                      </a:endParaRPr>
                    </a:p>
                  </a:txBody>
                  <a:tcPr marT="91425" marB="91425" marR="91425" marL="91425">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solidFill>
                      <a:srgbClr val="38E0A3"/>
                    </a:solidFill>
                  </a:tcPr>
                </a:tc>
              </a:tr>
              <a:tr h="1877275">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Inter SemiBold"/>
                          <a:ea typeface="Inter SemiBold"/>
                          <a:cs typeface="Inter SemiBold"/>
                          <a:sym typeface="Inter SemiBold"/>
                        </a:rPr>
                        <a:t>PROMPT:</a:t>
                      </a:r>
                      <a:endParaRPr>
                        <a:solidFill>
                          <a:schemeClr val="dk1"/>
                        </a:solidFill>
                        <a:latin typeface="Inter SemiBold"/>
                        <a:ea typeface="Inter SemiBold"/>
                        <a:cs typeface="Inter SemiBold"/>
                        <a:sym typeface="Inter SemiBold"/>
                      </a:endParaRPr>
                    </a:p>
                    <a:p>
                      <a:pPr indent="-317500" lvl="0" marL="457200" rtl="0" algn="l">
                        <a:spcBef>
                          <a:spcPts val="0"/>
                        </a:spcBef>
                        <a:spcAft>
                          <a:spcPts val="0"/>
                        </a:spcAft>
                        <a:buClr>
                          <a:schemeClr val="dk1"/>
                        </a:buClr>
                        <a:buSzPts val="1400"/>
                        <a:buFont typeface="Inter"/>
                        <a:buAutoNum type="arabicPeriod"/>
                      </a:pPr>
                      <a:r>
                        <a:rPr lang="en">
                          <a:solidFill>
                            <a:schemeClr val="dk1"/>
                          </a:solidFill>
                          <a:latin typeface="Inter"/>
                          <a:ea typeface="Inter"/>
                          <a:cs typeface="Inter"/>
                          <a:sym typeface="Inter"/>
                        </a:rPr>
                        <a:t>Student Name</a:t>
                      </a:r>
                      <a:endParaRPr>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317500" lvl="0" marL="457200" rtl="0" algn="l">
                        <a:spcBef>
                          <a:spcPts val="0"/>
                        </a:spcBef>
                        <a:spcAft>
                          <a:spcPts val="0"/>
                        </a:spcAft>
                        <a:buClr>
                          <a:schemeClr val="dk1"/>
                        </a:buClr>
                        <a:buSzPts val="1400"/>
                        <a:buFont typeface="Inter"/>
                        <a:buAutoNum type="arabicPeriod"/>
                      </a:pPr>
                      <a:r>
                        <a:rPr lang="en" sz="1200">
                          <a:solidFill>
                            <a:schemeClr val="dk1"/>
                          </a:solidFill>
                          <a:latin typeface="Inter"/>
                          <a:ea typeface="Inter"/>
                          <a:cs typeface="Inter"/>
                          <a:sym typeface="Inter"/>
                        </a:rPr>
                        <a:t>What is a way that people divide today by region or locality?</a:t>
                      </a:r>
                      <a:endParaRPr>
                        <a:solidFill>
                          <a:schemeClr val="dk1"/>
                        </a:solidFill>
                        <a:latin typeface="Inter SemiBold"/>
                        <a:ea typeface="Inter SemiBold"/>
                        <a:cs typeface="Inter SemiBold"/>
                        <a:sym typeface="Inter SemiBold"/>
                      </a:endParaRPr>
                    </a:p>
                  </a:txBody>
                  <a:tcPr marT="91425" marB="91425" marR="91425" marL="91425">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r>
              <a:tr h="1799300">
                <a:tc>
                  <a:txBody>
                    <a:bodyPr/>
                    <a:lstStyle/>
                    <a:p>
                      <a:pPr indent="0" lvl="0" marL="0" rtl="0" algn="ctr">
                        <a:spcBef>
                          <a:spcPts val="0"/>
                        </a:spcBef>
                        <a:spcAft>
                          <a:spcPts val="0"/>
                        </a:spcAft>
                        <a:buNone/>
                      </a:pPr>
                      <a:r>
                        <a:rPr lang="en">
                          <a:solidFill>
                            <a:schemeClr val="dk1"/>
                          </a:solidFill>
                          <a:latin typeface="Inter SemiBold"/>
                          <a:ea typeface="Inter SemiBold"/>
                          <a:cs typeface="Inter SemiBold"/>
                          <a:sym typeface="Inter SemiBold"/>
                        </a:rPr>
                        <a:t>MY ANSWER:</a:t>
                      </a:r>
                      <a:endParaRPr>
                        <a:solidFill>
                          <a:schemeClr val="dk1"/>
                        </a:solidFill>
                        <a:latin typeface="Inter SemiBold"/>
                        <a:ea typeface="Inter SemiBold"/>
                        <a:cs typeface="Inter SemiBold"/>
                        <a:sym typeface="Inter SemiBold"/>
                      </a:endParaRPr>
                    </a:p>
                    <a:p>
                      <a:pPr indent="0" lvl="0" marL="0" rtl="0" algn="ctr">
                        <a:spcBef>
                          <a:spcPts val="0"/>
                        </a:spcBef>
                        <a:spcAft>
                          <a:spcPts val="0"/>
                        </a:spcAft>
                        <a:buNone/>
                      </a:pPr>
                      <a:r>
                        <a:t/>
                      </a:r>
                      <a:endParaRPr b="1">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t/>
                      </a:r>
                      <a:endParaRPr>
                        <a:solidFill>
                          <a:schemeClr val="dk1"/>
                        </a:solidFill>
                        <a:latin typeface="Inter"/>
                        <a:ea typeface="Inter"/>
                        <a:cs typeface="Inter"/>
                        <a:sym typeface="Inter"/>
                      </a:endParaRPr>
                    </a:p>
                  </a:txBody>
                  <a:tcPr marT="91425" marB="91425" marR="91425" marL="91425">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r>
            </a:tbl>
          </a:graphicData>
        </a:graphic>
      </p:graphicFrame>
      <p:graphicFrame>
        <p:nvGraphicFramePr>
          <p:cNvPr id="157" name="Google Shape;157;p29"/>
          <p:cNvGraphicFramePr/>
          <p:nvPr/>
        </p:nvGraphicFramePr>
        <p:xfrm>
          <a:off x="2638500" y="189938"/>
          <a:ext cx="3000000" cy="3000000"/>
        </p:xfrm>
        <a:graphic>
          <a:graphicData uri="http://schemas.openxmlformats.org/drawingml/2006/table">
            <a:tbl>
              <a:tblPr>
                <a:noFill/>
                <a:tableStyleId>{DCB56853-1AFA-4130-9D2B-7A32D8E624BE}</a:tableStyleId>
              </a:tblPr>
              <a:tblGrid>
                <a:gridCol w="2056775"/>
                <a:gridCol w="2056775"/>
                <a:gridCol w="2056775"/>
              </a:tblGrid>
              <a:tr h="669925">
                <a:tc gridSpan="3">
                  <a:txBody>
                    <a:bodyPr/>
                    <a:lstStyle/>
                    <a:p>
                      <a:pPr indent="0" lvl="0" marL="0" rtl="0" algn="ctr">
                        <a:spcBef>
                          <a:spcPts val="0"/>
                        </a:spcBef>
                        <a:spcAft>
                          <a:spcPts val="0"/>
                        </a:spcAft>
                        <a:buNone/>
                      </a:pPr>
                      <a:r>
                        <a:rPr lang="en" sz="3200">
                          <a:solidFill>
                            <a:schemeClr val="dk1"/>
                          </a:solidFill>
                          <a:latin typeface="Halant SemiBold"/>
                          <a:ea typeface="Halant SemiBold"/>
                          <a:cs typeface="Halant SemiBold"/>
                          <a:sym typeface="Halant SemiBold"/>
                        </a:rPr>
                        <a:t>Get One</a:t>
                      </a:r>
                      <a:endParaRPr>
                        <a:latin typeface="Halant SemiBold"/>
                        <a:ea typeface="Halant SemiBold"/>
                        <a:cs typeface="Halant SemiBold"/>
                        <a:sym typeface="Halant SemiBold"/>
                      </a:endParaRPr>
                    </a:p>
                  </a:txBody>
                  <a:tcPr marT="91425" marB="91425" marR="91425" marL="91425">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solidFill>
                      <a:srgbClr val="38E0A3"/>
                    </a:solidFill>
                  </a:tcPr>
                </a:tc>
                <a:tc hMerge="1"/>
                <a:tc hMerge="1"/>
              </a:tr>
              <a:tr h="12268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r>
              <a:tr h="12268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r>
              <a:tr h="12268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r>
            </a:tbl>
          </a:graphicData>
        </a:graphic>
      </p:graphicFrame>
      <p:sp>
        <p:nvSpPr>
          <p:cNvPr id="158" name="Google Shape;158;p29"/>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